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370" r:id="rId4"/>
    <p:sldId id="369" r:id="rId5"/>
    <p:sldId id="288" r:id="rId6"/>
    <p:sldId id="289" r:id="rId7"/>
    <p:sldId id="290" r:id="rId8"/>
    <p:sldId id="371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81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A8F30-F38A-4A97-994D-0411AB833A60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41F9-F387-4727-AA8F-93E4F21BA9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57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Bærekraftig handlingsmønster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Matavfall, og avløpsslam </a:t>
            </a:r>
            <a:r>
              <a:rPr lang="nb-NO" dirty="0" err="1"/>
              <a:t>osv</a:t>
            </a:r>
            <a:r>
              <a:rPr lang="nb-NO" dirty="0"/>
              <a:t>, kan lages til biogass, energi til transport- gjødsel til jordet, til </a:t>
            </a:r>
            <a:r>
              <a:rPr lang="nb-NO" dirty="0" err="1"/>
              <a:t>skogern</a:t>
            </a:r>
            <a:r>
              <a:rPr lang="nb-NO" dirty="0"/>
              <a:t> nye. produkter - </a:t>
            </a:r>
          </a:p>
          <a:p>
            <a:endParaRPr lang="nb-NO" dirty="0"/>
          </a:p>
          <a:p>
            <a:r>
              <a:rPr lang="nb-NO" dirty="0"/>
              <a:t>grønt skifte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D6B3D-E8EA-4C21-A2C8-57325AFD75D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5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18262D-48CE-4F59-B99A-D97D62BD3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92BCDCB-F4C7-4B7F-8532-44171592F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EBBB25-48D1-411D-B6C9-227399ED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B3BFA9-8CB5-4C71-80E6-30C00084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919F92-B5E6-4EAB-A957-E8607150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26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2EB691-18D3-42B0-9757-D727E46F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8CD4333-31E0-4744-893A-20EA65546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974476-707D-4EE6-A6FA-4254FA1A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9F33E6-A9F2-47C1-A4B3-593A82B0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8A24CA-709E-42AD-847B-2E56B770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37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0819835-1258-4399-97F1-15C26A51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7E62C17-9F4D-44E0-9030-8645D5CEA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B423A3-4EF5-45E7-A2E2-42D2F693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B598D5-8876-4803-81DD-A7F24D0D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CFC8F0-6118-46F3-ACD9-187B815A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6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AEF6-E188-478E-968D-B6B8A2A0DAF7}" type="datetime1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76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E2D4-D1C0-49B4-B1F3-2E84B271713F}" type="datetime1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40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9B7A5-4D56-482F-804D-BD4AD2811217}" type="datetime1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6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5DC7-A52B-4149-B8DB-9007EE2AF0EA}" type="datetime1">
              <a:rPr lang="nb-NO" smtClean="0"/>
              <a:t>03.02.2020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7352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8C60-A097-4FA8-BA0D-9F5CB5E06332}" type="datetime1">
              <a:rPr lang="nb-NO" smtClean="0"/>
              <a:t>03.02.2020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827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FD41-B328-4A3C-A440-75B26AFDDBFF}" type="datetime1">
              <a:rPr lang="nb-NO" smtClean="0"/>
              <a:t>03.02.2020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584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3519-C331-43B2-BEAB-53F584FCBC95}" type="datetime1">
              <a:rPr lang="nb-NO" smtClean="0"/>
              <a:t>03.02.2020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295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3C32-A370-43F4-864F-51704DC33967}" type="datetime1">
              <a:rPr lang="nb-NO" smtClean="0"/>
              <a:t>03.02.2020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53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DF6EE7-5E8C-4BCB-9BDD-8BE57BA9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5574A7-CEBF-4418-B5B5-68693A63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D93ECF-3E5D-4A88-A2A5-59BDCE35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E95C05-5B6B-4CB7-B335-1E07CD72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D1CA44-DB8F-45D8-A915-AE8FB5F6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43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D7D3-FBAF-4A6A-8E7A-C3DF4AD320A8}" type="datetime1">
              <a:rPr lang="nb-NO" smtClean="0"/>
              <a:t>03.02.2020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98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73F3-E973-4738-869B-1487435A4250}" type="datetime1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236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EC26-0E1B-4589-8EF2-CC06C988D4FA}" type="datetime1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88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A5635F-FEA4-4922-BC7A-293F572C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90CF31-0A37-418F-B3BD-5EC155873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5E95E3-7E16-4FD9-9478-899D8E5F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115E63-2773-4312-96F3-7D897319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3EFDB96-098E-495B-B614-FA60F33D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13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89AD1A-D28C-449D-B3C8-56863350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9399BF-5DB2-477A-88DC-627D3B266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64C534-E856-48B8-90B1-71729BDA3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BABA3E-7EAA-4B23-84DC-3A7E3A42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35FD83-C1E1-42B1-B2A8-4258883F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A704861-616C-4630-9C75-A401E49C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92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AD3795-739D-4395-B95E-0B5AFC1E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529C40-57BD-4BD8-A593-AE63DC37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ADA3E2-176C-457D-B89E-9517F3D83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0AAAE64-7639-4F39-9E0D-293432436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68C29D4-8753-474A-A54B-DAB0E5E54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AED0271-8982-4783-9BC3-42E587BC3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C35A38C-13EF-42F6-A735-DAE6EE69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1BF441D-35FD-44A2-B64F-57CE7F0E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7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BD29EE-B759-4531-9500-6B2B6C1B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5B2A4A-D524-444C-8A31-C3B76315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3C88D99-3AA7-41DC-B544-1E56995E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B1B79A2-F6DC-4D77-8EDC-8B252248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30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5E8983B-6F7A-46E7-B7DC-78641C814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7AADB60-7D32-43A6-8136-86C4F1ED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2598098-3B84-41E4-BD44-81B81DF4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16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FC4F9D-2691-4C12-8D0A-EDA64DBC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10BF1B-7736-4D2C-8DE0-683ADDDD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BD07CB-10BC-4FCE-ACF5-226E8A7BA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F3E45DF-EF87-440B-861F-4B9E3667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7CBFA59-4474-469C-865D-B880CC70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BB0459-9E38-4E9B-81C8-58F15CE7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484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F9F39B-A809-48AE-AC12-46FA91BE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2E182D6-D702-415E-8271-8C5A94179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E7C1B0-05EC-49BA-802E-9A8C8A83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BAA1EA-D0F5-4695-8290-0447A051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59CCF7-8A98-45F8-9B10-A81D5B07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16367BD-AD26-4012-A037-D8823CEE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25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85ABA5D-B988-4797-B969-36D6C916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DC72DF-01E6-471D-8977-0DCF9C538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7000A0-B293-4433-A5AE-D8F51FA47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69F2-F7BD-4E01-BB4E-AE6E5D613A8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3B8D37-847C-4C4B-AECC-46882A869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A32BF1-FFE1-447B-80E4-1A361F441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4185-D55E-4281-9C2E-1E05180BCB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8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5129-1432-424F-AA68-CCA5C46B291B}" type="datetime1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3B58-B15F-4390-929A-441B343608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28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D16799-0B2C-4CCA-A485-D3D6080A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029" y="194507"/>
            <a:ext cx="9144000" cy="960120"/>
          </a:xfrm>
        </p:spPr>
        <p:txBody>
          <a:bodyPr>
            <a:normAutofit fontScale="90000"/>
          </a:bodyPr>
          <a:lstStyle/>
          <a:p>
            <a:r>
              <a:rPr lang="nb-NO" sz="6600" b="1" i="1" dirty="0">
                <a:solidFill>
                  <a:srgbClr val="8CB813"/>
                </a:solidFill>
              </a:rPr>
              <a:t>Grønn Vekst Hallingdal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3135" y="5029200"/>
            <a:ext cx="1948864" cy="182880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8" y="53341"/>
            <a:ext cx="1953490" cy="1242453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259F23C3-33BE-44D4-95E1-61134C9865FA}"/>
              </a:ext>
            </a:extLst>
          </p:cNvPr>
          <p:cNvSpPr txBox="1">
            <a:spLocks/>
          </p:cNvSpPr>
          <p:nvPr/>
        </p:nvSpPr>
        <p:spPr>
          <a:xfrm>
            <a:off x="400102" y="5857050"/>
            <a:ext cx="9144000" cy="96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6600" dirty="0">
                <a:solidFill>
                  <a:srgbClr val="8CB813"/>
                </a:solidFill>
              </a:rPr>
              <a:t>Hallingdal </a:t>
            </a:r>
            <a:r>
              <a:rPr lang="nb-NO" sz="6600" dirty="0" err="1">
                <a:solidFill>
                  <a:srgbClr val="8CB813"/>
                </a:solidFill>
              </a:rPr>
              <a:t>UngdomsRåd</a:t>
            </a:r>
            <a:r>
              <a:rPr lang="nb-NO" sz="6600" dirty="0">
                <a:solidFill>
                  <a:srgbClr val="8CB813"/>
                </a:solidFill>
              </a:rPr>
              <a:t> 3.februar</a:t>
            </a:r>
          </a:p>
        </p:txBody>
      </p:sp>
    </p:spTree>
    <p:extLst>
      <p:ext uri="{BB962C8B-B14F-4D97-AF65-F5344CB8AC3E}">
        <p14:creationId xmlns:p14="http://schemas.microsoft.com/office/powerpoint/2010/main" val="180951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utendørs, person, bygning, stående&#10;&#10;Automatisk generert beskrivelse">
            <a:extLst>
              <a:ext uri="{FF2B5EF4-FFF2-40B4-BE49-F238E27FC236}">
                <a16:creationId xmlns:a16="http://schemas.microsoft.com/office/drawing/2014/main" id="{DDE2D9D1-0C9C-4661-9725-3ABEE8B77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b="227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57128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2EC8-4CF1-3F43-90D3-5CB19566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løsninger og muligheter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A534F2-A529-504A-B684-361646342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9335"/>
          </a:xfr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98D1D439-22B9-8448-8156-4ECE43CA1435}"/>
              </a:ext>
            </a:extLst>
          </p:cNvPr>
          <p:cNvSpPr/>
          <p:nvPr/>
        </p:nvSpPr>
        <p:spPr>
          <a:xfrm>
            <a:off x="2794958" y="2467155"/>
            <a:ext cx="5487354" cy="3536830"/>
          </a:xfrm>
          <a:custGeom>
            <a:avLst/>
            <a:gdLst>
              <a:gd name="connsiteX0" fmla="*/ 569344 w 5487354"/>
              <a:gd name="connsiteY0" fmla="*/ 1276709 h 3536830"/>
              <a:gd name="connsiteX1" fmla="*/ 569344 w 5487354"/>
              <a:gd name="connsiteY1" fmla="*/ 1276709 h 3536830"/>
              <a:gd name="connsiteX2" fmla="*/ 638355 w 5487354"/>
              <a:gd name="connsiteY2" fmla="*/ 1138687 h 3536830"/>
              <a:gd name="connsiteX3" fmla="*/ 759125 w 5487354"/>
              <a:gd name="connsiteY3" fmla="*/ 1017917 h 3536830"/>
              <a:gd name="connsiteX4" fmla="*/ 879895 w 5487354"/>
              <a:gd name="connsiteY4" fmla="*/ 879894 h 3536830"/>
              <a:gd name="connsiteX5" fmla="*/ 1017917 w 5487354"/>
              <a:gd name="connsiteY5" fmla="*/ 793630 h 3536830"/>
              <a:gd name="connsiteX6" fmla="*/ 1069676 w 5487354"/>
              <a:gd name="connsiteY6" fmla="*/ 741871 h 3536830"/>
              <a:gd name="connsiteX7" fmla="*/ 1138687 w 5487354"/>
              <a:gd name="connsiteY7" fmla="*/ 707366 h 3536830"/>
              <a:gd name="connsiteX8" fmla="*/ 1207699 w 5487354"/>
              <a:gd name="connsiteY8" fmla="*/ 655607 h 3536830"/>
              <a:gd name="connsiteX9" fmla="*/ 1328468 w 5487354"/>
              <a:gd name="connsiteY9" fmla="*/ 586596 h 3536830"/>
              <a:gd name="connsiteX10" fmla="*/ 1518250 w 5487354"/>
              <a:gd name="connsiteY10" fmla="*/ 465826 h 3536830"/>
              <a:gd name="connsiteX11" fmla="*/ 1690778 w 5487354"/>
              <a:gd name="connsiteY11" fmla="*/ 379562 h 3536830"/>
              <a:gd name="connsiteX12" fmla="*/ 1794295 w 5487354"/>
              <a:gd name="connsiteY12" fmla="*/ 362309 h 3536830"/>
              <a:gd name="connsiteX13" fmla="*/ 1897812 w 5487354"/>
              <a:gd name="connsiteY13" fmla="*/ 327803 h 3536830"/>
              <a:gd name="connsiteX14" fmla="*/ 2122099 w 5487354"/>
              <a:gd name="connsiteY14" fmla="*/ 276045 h 3536830"/>
              <a:gd name="connsiteX15" fmla="*/ 2260121 w 5487354"/>
              <a:gd name="connsiteY15" fmla="*/ 207034 h 3536830"/>
              <a:gd name="connsiteX16" fmla="*/ 2432650 w 5487354"/>
              <a:gd name="connsiteY16" fmla="*/ 155275 h 3536830"/>
              <a:gd name="connsiteX17" fmla="*/ 2674189 w 5487354"/>
              <a:gd name="connsiteY17" fmla="*/ 86264 h 3536830"/>
              <a:gd name="connsiteX18" fmla="*/ 2915729 w 5487354"/>
              <a:gd name="connsiteY18" fmla="*/ 34505 h 3536830"/>
              <a:gd name="connsiteX19" fmla="*/ 3053751 w 5487354"/>
              <a:gd name="connsiteY19" fmla="*/ 0 h 3536830"/>
              <a:gd name="connsiteX20" fmla="*/ 3502325 w 5487354"/>
              <a:gd name="connsiteY20" fmla="*/ 51758 h 3536830"/>
              <a:gd name="connsiteX21" fmla="*/ 3657600 w 5487354"/>
              <a:gd name="connsiteY21" fmla="*/ 138022 h 3536830"/>
              <a:gd name="connsiteX22" fmla="*/ 3795623 w 5487354"/>
              <a:gd name="connsiteY22" fmla="*/ 172528 h 3536830"/>
              <a:gd name="connsiteX23" fmla="*/ 3847382 w 5487354"/>
              <a:gd name="connsiteY23" fmla="*/ 189781 h 3536830"/>
              <a:gd name="connsiteX24" fmla="*/ 4209691 w 5487354"/>
              <a:gd name="connsiteY24" fmla="*/ 207034 h 3536830"/>
              <a:gd name="connsiteX25" fmla="*/ 4796287 w 5487354"/>
              <a:gd name="connsiteY25" fmla="*/ 241539 h 3536830"/>
              <a:gd name="connsiteX26" fmla="*/ 4951563 w 5487354"/>
              <a:gd name="connsiteY26" fmla="*/ 258792 h 3536830"/>
              <a:gd name="connsiteX27" fmla="*/ 5003321 w 5487354"/>
              <a:gd name="connsiteY27" fmla="*/ 276045 h 3536830"/>
              <a:gd name="connsiteX28" fmla="*/ 5106838 w 5487354"/>
              <a:gd name="connsiteY28" fmla="*/ 345056 h 3536830"/>
              <a:gd name="connsiteX29" fmla="*/ 5175850 w 5487354"/>
              <a:gd name="connsiteY29" fmla="*/ 431320 h 3536830"/>
              <a:gd name="connsiteX30" fmla="*/ 5210355 w 5487354"/>
              <a:gd name="connsiteY30" fmla="*/ 483079 h 3536830"/>
              <a:gd name="connsiteX31" fmla="*/ 5262114 w 5487354"/>
              <a:gd name="connsiteY31" fmla="*/ 534837 h 3536830"/>
              <a:gd name="connsiteX32" fmla="*/ 5348378 w 5487354"/>
              <a:gd name="connsiteY32" fmla="*/ 638354 h 3536830"/>
              <a:gd name="connsiteX33" fmla="*/ 5365631 w 5487354"/>
              <a:gd name="connsiteY33" fmla="*/ 966158 h 3536830"/>
              <a:gd name="connsiteX34" fmla="*/ 5331125 w 5487354"/>
              <a:gd name="connsiteY34" fmla="*/ 1017917 h 3536830"/>
              <a:gd name="connsiteX35" fmla="*/ 5296619 w 5487354"/>
              <a:gd name="connsiteY35" fmla="*/ 1086928 h 3536830"/>
              <a:gd name="connsiteX36" fmla="*/ 5382884 w 5487354"/>
              <a:gd name="connsiteY36" fmla="*/ 1345720 h 3536830"/>
              <a:gd name="connsiteX37" fmla="*/ 5400136 w 5487354"/>
              <a:gd name="connsiteY37" fmla="*/ 1397479 h 3536830"/>
              <a:gd name="connsiteX38" fmla="*/ 5434642 w 5487354"/>
              <a:gd name="connsiteY38" fmla="*/ 1500996 h 3536830"/>
              <a:gd name="connsiteX39" fmla="*/ 5469148 w 5487354"/>
              <a:gd name="connsiteY39" fmla="*/ 1777041 h 3536830"/>
              <a:gd name="connsiteX40" fmla="*/ 5469148 w 5487354"/>
              <a:gd name="connsiteY40" fmla="*/ 2501660 h 3536830"/>
              <a:gd name="connsiteX41" fmla="*/ 5313872 w 5487354"/>
              <a:gd name="connsiteY41" fmla="*/ 2691441 h 3536830"/>
              <a:gd name="connsiteX42" fmla="*/ 5210355 w 5487354"/>
              <a:gd name="connsiteY42" fmla="*/ 2760453 h 3536830"/>
              <a:gd name="connsiteX43" fmla="*/ 5158597 w 5487354"/>
              <a:gd name="connsiteY43" fmla="*/ 2794958 h 3536830"/>
              <a:gd name="connsiteX44" fmla="*/ 5003321 w 5487354"/>
              <a:gd name="connsiteY44" fmla="*/ 2915728 h 3536830"/>
              <a:gd name="connsiteX45" fmla="*/ 4951563 w 5487354"/>
              <a:gd name="connsiteY45" fmla="*/ 2932981 h 3536830"/>
              <a:gd name="connsiteX46" fmla="*/ 4899804 w 5487354"/>
              <a:gd name="connsiteY46" fmla="*/ 2967487 h 3536830"/>
              <a:gd name="connsiteX47" fmla="*/ 4796287 w 5487354"/>
              <a:gd name="connsiteY47" fmla="*/ 2984739 h 3536830"/>
              <a:gd name="connsiteX48" fmla="*/ 4572000 w 5487354"/>
              <a:gd name="connsiteY48" fmla="*/ 3053751 h 3536830"/>
              <a:gd name="connsiteX49" fmla="*/ 4502989 w 5487354"/>
              <a:gd name="connsiteY49" fmla="*/ 3071003 h 3536830"/>
              <a:gd name="connsiteX50" fmla="*/ 4399472 w 5487354"/>
              <a:gd name="connsiteY50" fmla="*/ 3088256 h 3536830"/>
              <a:gd name="connsiteX51" fmla="*/ 4244197 w 5487354"/>
              <a:gd name="connsiteY51" fmla="*/ 3174520 h 3536830"/>
              <a:gd name="connsiteX52" fmla="*/ 4140680 w 5487354"/>
              <a:gd name="connsiteY52" fmla="*/ 3209026 h 3536830"/>
              <a:gd name="connsiteX53" fmla="*/ 4088921 w 5487354"/>
              <a:gd name="connsiteY53" fmla="*/ 3226279 h 3536830"/>
              <a:gd name="connsiteX54" fmla="*/ 4002657 w 5487354"/>
              <a:gd name="connsiteY54" fmla="*/ 3329796 h 3536830"/>
              <a:gd name="connsiteX55" fmla="*/ 3830129 w 5487354"/>
              <a:gd name="connsiteY55" fmla="*/ 3433313 h 3536830"/>
              <a:gd name="connsiteX56" fmla="*/ 3692106 w 5487354"/>
              <a:gd name="connsiteY56" fmla="*/ 3467819 h 3536830"/>
              <a:gd name="connsiteX57" fmla="*/ 3554084 w 5487354"/>
              <a:gd name="connsiteY57" fmla="*/ 3485071 h 3536830"/>
              <a:gd name="connsiteX58" fmla="*/ 3485072 w 5487354"/>
              <a:gd name="connsiteY58" fmla="*/ 3502324 h 3536830"/>
              <a:gd name="connsiteX59" fmla="*/ 3243533 w 5487354"/>
              <a:gd name="connsiteY59" fmla="*/ 3536830 h 3536830"/>
              <a:gd name="connsiteX60" fmla="*/ 2536167 w 5487354"/>
              <a:gd name="connsiteY60" fmla="*/ 3502324 h 3536830"/>
              <a:gd name="connsiteX61" fmla="*/ 2311880 w 5487354"/>
              <a:gd name="connsiteY61" fmla="*/ 3450566 h 3536830"/>
              <a:gd name="connsiteX62" fmla="*/ 2156604 w 5487354"/>
              <a:gd name="connsiteY62" fmla="*/ 3416060 h 3536830"/>
              <a:gd name="connsiteX63" fmla="*/ 2053087 w 5487354"/>
              <a:gd name="connsiteY63" fmla="*/ 3381554 h 3536830"/>
              <a:gd name="connsiteX64" fmla="*/ 2001329 w 5487354"/>
              <a:gd name="connsiteY64" fmla="*/ 3364302 h 3536830"/>
              <a:gd name="connsiteX65" fmla="*/ 1897812 w 5487354"/>
              <a:gd name="connsiteY65" fmla="*/ 3329796 h 3536830"/>
              <a:gd name="connsiteX66" fmla="*/ 1846053 w 5487354"/>
              <a:gd name="connsiteY66" fmla="*/ 3312543 h 3536830"/>
              <a:gd name="connsiteX67" fmla="*/ 1777042 w 5487354"/>
              <a:gd name="connsiteY67" fmla="*/ 3295290 h 3536830"/>
              <a:gd name="connsiteX68" fmla="*/ 1673525 w 5487354"/>
              <a:gd name="connsiteY68" fmla="*/ 3260785 h 3536830"/>
              <a:gd name="connsiteX69" fmla="*/ 1604514 w 5487354"/>
              <a:gd name="connsiteY69" fmla="*/ 3243532 h 3536830"/>
              <a:gd name="connsiteX70" fmla="*/ 1242204 w 5487354"/>
              <a:gd name="connsiteY70" fmla="*/ 3191773 h 3536830"/>
              <a:gd name="connsiteX71" fmla="*/ 1155940 w 5487354"/>
              <a:gd name="connsiteY71" fmla="*/ 3174520 h 3536830"/>
              <a:gd name="connsiteX72" fmla="*/ 1017917 w 5487354"/>
              <a:gd name="connsiteY72" fmla="*/ 3088256 h 3536830"/>
              <a:gd name="connsiteX73" fmla="*/ 948906 w 5487354"/>
              <a:gd name="connsiteY73" fmla="*/ 3053751 h 3536830"/>
              <a:gd name="connsiteX74" fmla="*/ 897148 w 5487354"/>
              <a:gd name="connsiteY74" fmla="*/ 3019245 h 3536830"/>
              <a:gd name="connsiteX75" fmla="*/ 845389 w 5487354"/>
              <a:gd name="connsiteY75" fmla="*/ 3001992 h 3536830"/>
              <a:gd name="connsiteX76" fmla="*/ 776378 w 5487354"/>
              <a:gd name="connsiteY76" fmla="*/ 2967487 h 3536830"/>
              <a:gd name="connsiteX77" fmla="*/ 690114 w 5487354"/>
              <a:gd name="connsiteY77" fmla="*/ 2932981 h 3536830"/>
              <a:gd name="connsiteX78" fmla="*/ 310551 w 5487354"/>
              <a:gd name="connsiteY78" fmla="*/ 2725947 h 3536830"/>
              <a:gd name="connsiteX79" fmla="*/ 258793 w 5487354"/>
              <a:gd name="connsiteY79" fmla="*/ 2708694 h 3536830"/>
              <a:gd name="connsiteX80" fmla="*/ 224287 w 5487354"/>
              <a:gd name="connsiteY80" fmla="*/ 2656936 h 3536830"/>
              <a:gd name="connsiteX81" fmla="*/ 120770 w 5487354"/>
              <a:gd name="connsiteY81" fmla="*/ 2518913 h 3536830"/>
              <a:gd name="connsiteX82" fmla="*/ 86265 w 5487354"/>
              <a:gd name="connsiteY82" fmla="*/ 2467154 h 3536830"/>
              <a:gd name="connsiteX83" fmla="*/ 34506 w 5487354"/>
              <a:gd name="connsiteY83" fmla="*/ 2398143 h 3536830"/>
              <a:gd name="connsiteX84" fmla="*/ 0 w 5487354"/>
              <a:gd name="connsiteY84" fmla="*/ 2311879 h 3536830"/>
              <a:gd name="connsiteX85" fmla="*/ 17253 w 5487354"/>
              <a:gd name="connsiteY85" fmla="*/ 2053087 h 3536830"/>
              <a:gd name="connsiteX86" fmla="*/ 34506 w 5487354"/>
              <a:gd name="connsiteY86" fmla="*/ 2001328 h 3536830"/>
              <a:gd name="connsiteX87" fmla="*/ 103517 w 5487354"/>
              <a:gd name="connsiteY87" fmla="*/ 1863305 h 3536830"/>
              <a:gd name="connsiteX88" fmla="*/ 120770 w 5487354"/>
              <a:gd name="connsiteY88" fmla="*/ 1794294 h 3536830"/>
              <a:gd name="connsiteX89" fmla="*/ 155276 w 5487354"/>
              <a:gd name="connsiteY89" fmla="*/ 1742536 h 3536830"/>
              <a:gd name="connsiteX90" fmla="*/ 189782 w 5487354"/>
              <a:gd name="connsiteY90" fmla="*/ 1673524 h 3536830"/>
              <a:gd name="connsiteX91" fmla="*/ 207034 w 5487354"/>
              <a:gd name="connsiteY91" fmla="*/ 1621766 h 3536830"/>
              <a:gd name="connsiteX92" fmla="*/ 241540 w 5487354"/>
              <a:gd name="connsiteY92" fmla="*/ 1535502 h 3536830"/>
              <a:gd name="connsiteX93" fmla="*/ 293299 w 5487354"/>
              <a:gd name="connsiteY93" fmla="*/ 1345720 h 3536830"/>
              <a:gd name="connsiteX94" fmla="*/ 327804 w 5487354"/>
              <a:gd name="connsiteY94" fmla="*/ 1293962 h 3536830"/>
              <a:gd name="connsiteX95" fmla="*/ 396816 w 5487354"/>
              <a:gd name="connsiteY95" fmla="*/ 1242203 h 3536830"/>
              <a:gd name="connsiteX96" fmla="*/ 500333 w 5487354"/>
              <a:gd name="connsiteY96" fmla="*/ 1173192 h 3536830"/>
              <a:gd name="connsiteX97" fmla="*/ 569344 w 5487354"/>
              <a:gd name="connsiteY97" fmla="*/ 1069675 h 3536830"/>
              <a:gd name="connsiteX98" fmla="*/ 603850 w 5487354"/>
              <a:gd name="connsiteY98" fmla="*/ 1017917 h 3536830"/>
              <a:gd name="connsiteX99" fmla="*/ 655608 w 5487354"/>
              <a:gd name="connsiteY99" fmla="*/ 983411 h 3536830"/>
              <a:gd name="connsiteX100" fmla="*/ 655608 w 5487354"/>
              <a:gd name="connsiteY100" fmla="*/ 983411 h 353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487354" h="3536830">
                <a:moveTo>
                  <a:pt x="569344" y="1276709"/>
                </a:moveTo>
                <a:lnTo>
                  <a:pt x="569344" y="1276709"/>
                </a:lnTo>
                <a:cubicBezTo>
                  <a:pt x="592348" y="1230702"/>
                  <a:pt x="607937" y="1180167"/>
                  <a:pt x="638355" y="1138687"/>
                </a:cubicBezTo>
                <a:cubicBezTo>
                  <a:pt x="672022" y="1092777"/>
                  <a:pt x="727545" y="1065287"/>
                  <a:pt x="759125" y="1017917"/>
                </a:cubicBezTo>
                <a:cubicBezTo>
                  <a:pt x="801484" y="954378"/>
                  <a:pt x="807805" y="937566"/>
                  <a:pt x="879895" y="879894"/>
                </a:cubicBezTo>
                <a:cubicBezTo>
                  <a:pt x="964107" y="812525"/>
                  <a:pt x="950521" y="849794"/>
                  <a:pt x="1017917" y="793630"/>
                </a:cubicBezTo>
                <a:cubicBezTo>
                  <a:pt x="1036661" y="778010"/>
                  <a:pt x="1049821" y="756053"/>
                  <a:pt x="1069676" y="741871"/>
                </a:cubicBezTo>
                <a:cubicBezTo>
                  <a:pt x="1090604" y="726922"/>
                  <a:pt x="1116877" y="720997"/>
                  <a:pt x="1138687" y="707366"/>
                </a:cubicBezTo>
                <a:cubicBezTo>
                  <a:pt x="1163071" y="692126"/>
                  <a:pt x="1183440" y="671045"/>
                  <a:pt x="1207699" y="655607"/>
                </a:cubicBezTo>
                <a:cubicBezTo>
                  <a:pt x="1246816" y="630715"/>
                  <a:pt x="1288905" y="610773"/>
                  <a:pt x="1328468" y="586596"/>
                </a:cubicBezTo>
                <a:cubicBezTo>
                  <a:pt x="1392450" y="547496"/>
                  <a:pt x="1454664" y="505567"/>
                  <a:pt x="1518250" y="465826"/>
                </a:cubicBezTo>
                <a:cubicBezTo>
                  <a:pt x="1577136" y="429023"/>
                  <a:pt x="1623191" y="397995"/>
                  <a:pt x="1690778" y="379562"/>
                </a:cubicBezTo>
                <a:cubicBezTo>
                  <a:pt x="1724527" y="370358"/>
                  <a:pt x="1760358" y="370793"/>
                  <a:pt x="1794295" y="362309"/>
                </a:cubicBezTo>
                <a:cubicBezTo>
                  <a:pt x="1829581" y="353487"/>
                  <a:pt x="1862839" y="337795"/>
                  <a:pt x="1897812" y="327803"/>
                </a:cubicBezTo>
                <a:cubicBezTo>
                  <a:pt x="1994914" y="300060"/>
                  <a:pt x="2032227" y="294019"/>
                  <a:pt x="2122099" y="276045"/>
                </a:cubicBezTo>
                <a:cubicBezTo>
                  <a:pt x="2168106" y="253041"/>
                  <a:pt x="2211323" y="223300"/>
                  <a:pt x="2260121" y="207034"/>
                </a:cubicBezTo>
                <a:cubicBezTo>
                  <a:pt x="2403062" y="159387"/>
                  <a:pt x="2175918" y="234269"/>
                  <a:pt x="2432650" y="155275"/>
                </a:cubicBezTo>
                <a:cubicBezTo>
                  <a:pt x="2590932" y="106573"/>
                  <a:pt x="2488136" y="128549"/>
                  <a:pt x="2674189" y="86264"/>
                </a:cubicBezTo>
                <a:cubicBezTo>
                  <a:pt x="2754483" y="68015"/>
                  <a:pt x="2835154" y="51468"/>
                  <a:pt x="2915729" y="34505"/>
                </a:cubicBezTo>
                <a:cubicBezTo>
                  <a:pt x="3028755" y="10710"/>
                  <a:pt x="2968636" y="28372"/>
                  <a:pt x="3053751" y="0"/>
                </a:cubicBezTo>
                <a:cubicBezTo>
                  <a:pt x="3203276" y="17253"/>
                  <a:pt x="3353856" y="27013"/>
                  <a:pt x="3502325" y="51758"/>
                </a:cubicBezTo>
                <a:cubicBezTo>
                  <a:pt x="3532005" y="56705"/>
                  <a:pt x="3639670" y="131126"/>
                  <a:pt x="3657600" y="138022"/>
                </a:cubicBezTo>
                <a:cubicBezTo>
                  <a:pt x="3701863" y="155046"/>
                  <a:pt x="3750633" y="157531"/>
                  <a:pt x="3795623" y="172528"/>
                </a:cubicBezTo>
                <a:cubicBezTo>
                  <a:pt x="3812876" y="178279"/>
                  <a:pt x="3829259" y="188271"/>
                  <a:pt x="3847382" y="189781"/>
                </a:cubicBezTo>
                <a:cubicBezTo>
                  <a:pt x="3967871" y="199822"/>
                  <a:pt x="4088921" y="201283"/>
                  <a:pt x="4209691" y="207034"/>
                </a:cubicBezTo>
                <a:cubicBezTo>
                  <a:pt x="4471053" y="259307"/>
                  <a:pt x="4201421" y="210231"/>
                  <a:pt x="4796287" y="241539"/>
                </a:cubicBezTo>
                <a:cubicBezTo>
                  <a:pt x="4848292" y="244276"/>
                  <a:pt x="4899804" y="253041"/>
                  <a:pt x="4951563" y="258792"/>
                </a:cubicBezTo>
                <a:cubicBezTo>
                  <a:pt x="4968816" y="264543"/>
                  <a:pt x="4987424" y="267213"/>
                  <a:pt x="5003321" y="276045"/>
                </a:cubicBezTo>
                <a:cubicBezTo>
                  <a:pt x="5039573" y="296185"/>
                  <a:pt x="5080931" y="312673"/>
                  <a:pt x="5106838" y="345056"/>
                </a:cubicBezTo>
                <a:cubicBezTo>
                  <a:pt x="5129842" y="373811"/>
                  <a:pt x="5153756" y="401861"/>
                  <a:pt x="5175850" y="431320"/>
                </a:cubicBezTo>
                <a:cubicBezTo>
                  <a:pt x="5188291" y="447908"/>
                  <a:pt x="5197081" y="467150"/>
                  <a:pt x="5210355" y="483079"/>
                </a:cubicBezTo>
                <a:cubicBezTo>
                  <a:pt x="5225975" y="501823"/>
                  <a:pt x="5246494" y="516093"/>
                  <a:pt x="5262114" y="534837"/>
                </a:cubicBezTo>
                <a:cubicBezTo>
                  <a:pt x="5382213" y="678957"/>
                  <a:pt x="5197163" y="487142"/>
                  <a:pt x="5348378" y="638354"/>
                </a:cubicBezTo>
                <a:cubicBezTo>
                  <a:pt x="5397652" y="786174"/>
                  <a:pt x="5404113" y="760923"/>
                  <a:pt x="5365631" y="966158"/>
                </a:cubicBezTo>
                <a:cubicBezTo>
                  <a:pt x="5361810" y="986538"/>
                  <a:pt x="5341413" y="999914"/>
                  <a:pt x="5331125" y="1017917"/>
                </a:cubicBezTo>
                <a:cubicBezTo>
                  <a:pt x="5318365" y="1040247"/>
                  <a:pt x="5308121" y="1063924"/>
                  <a:pt x="5296619" y="1086928"/>
                </a:cubicBezTo>
                <a:lnTo>
                  <a:pt x="5382884" y="1345720"/>
                </a:lnTo>
                <a:lnTo>
                  <a:pt x="5400136" y="1397479"/>
                </a:lnTo>
                <a:cubicBezTo>
                  <a:pt x="5411638" y="1431985"/>
                  <a:pt x="5428662" y="1465119"/>
                  <a:pt x="5434642" y="1500996"/>
                </a:cubicBezTo>
                <a:cubicBezTo>
                  <a:pt x="5461397" y="1661523"/>
                  <a:pt x="5448414" y="1569705"/>
                  <a:pt x="5469148" y="1777041"/>
                </a:cubicBezTo>
                <a:cubicBezTo>
                  <a:pt x="5477521" y="1961247"/>
                  <a:pt x="5505553" y="2312353"/>
                  <a:pt x="5469148" y="2501660"/>
                </a:cubicBezTo>
                <a:cubicBezTo>
                  <a:pt x="5459791" y="2550316"/>
                  <a:pt x="5348845" y="2662827"/>
                  <a:pt x="5313872" y="2691441"/>
                </a:cubicBezTo>
                <a:cubicBezTo>
                  <a:pt x="5281775" y="2717702"/>
                  <a:pt x="5244861" y="2737449"/>
                  <a:pt x="5210355" y="2760453"/>
                </a:cubicBezTo>
                <a:cubicBezTo>
                  <a:pt x="5193102" y="2771955"/>
                  <a:pt x="5173259" y="2780296"/>
                  <a:pt x="5158597" y="2794958"/>
                </a:cubicBezTo>
                <a:cubicBezTo>
                  <a:pt x="5113938" y="2839617"/>
                  <a:pt x="5065231" y="2895091"/>
                  <a:pt x="5003321" y="2915728"/>
                </a:cubicBezTo>
                <a:cubicBezTo>
                  <a:pt x="4986068" y="2921479"/>
                  <a:pt x="4967829" y="2924848"/>
                  <a:pt x="4951563" y="2932981"/>
                </a:cubicBezTo>
                <a:cubicBezTo>
                  <a:pt x="4933017" y="2942254"/>
                  <a:pt x="4919475" y="2960930"/>
                  <a:pt x="4899804" y="2967487"/>
                </a:cubicBezTo>
                <a:cubicBezTo>
                  <a:pt x="4866618" y="2978549"/>
                  <a:pt x="4830793" y="2978988"/>
                  <a:pt x="4796287" y="2984739"/>
                </a:cubicBezTo>
                <a:cubicBezTo>
                  <a:pt x="4682052" y="3022818"/>
                  <a:pt x="4694360" y="3020380"/>
                  <a:pt x="4572000" y="3053751"/>
                </a:cubicBezTo>
                <a:cubicBezTo>
                  <a:pt x="4549124" y="3059990"/>
                  <a:pt x="4526240" y="3066353"/>
                  <a:pt x="4502989" y="3071003"/>
                </a:cubicBezTo>
                <a:cubicBezTo>
                  <a:pt x="4468687" y="3077863"/>
                  <a:pt x="4433978" y="3082505"/>
                  <a:pt x="4399472" y="3088256"/>
                </a:cubicBezTo>
                <a:cubicBezTo>
                  <a:pt x="4337482" y="3129584"/>
                  <a:pt x="4325577" y="3140612"/>
                  <a:pt x="4244197" y="3174520"/>
                </a:cubicBezTo>
                <a:cubicBezTo>
                  <a:pt x="4210623" y="3188509"/>
                  <a:pt x="4175186" y="3197524"/>
                  <a:pt x="4140680" y="3209026"/>
                </a:cubicBezTo>
                <a:lnTo>
                  <a:pt x="4088921" y="3226279"/>
                </a:lnTo>
                <a:cubicBezTo>
                  <a:pt x="4063724" y="3301869"/>
                  <a:pt x="4084400" y="3272576"/>
                  <a:pt x="4002657" y="3329796"/>
                </a:cubicBezTo>
                <a:cubicBezTo>
                  <a:pt x="3938109" y="3374980"/>
                  <a:pt x="3898793" y="3403885"/>
                  <a:pt x="3830129" y="3433313"/>
                </a:cubicBezTo>
                <a:cubicBezTo>
                  <a:pt x="3788985" y="3450946"/>
                  <a:pt x="3734230" y="3461338"/>
                  <a:pt x="3692106" y="3467819"/>
                </a:cubicBezTo>
                <a:cubicBezTo>
                  <a:pt x="3646280" y="3474869"/>
                  <a:pt x="3600091" y="3479320"/>
                  <a:pt x="3554084" y="3485071"/>
                </a:cubicBezTo>
                <a:cubicBezTo>
                  <a:pt x="3531080" y="3490822"/>
                  <a:pt x="3508324" y="3497674"/>
                  <a:pt x="3485072" y="3502324"/>
                </a:cubicBezTo>
                <a:cubicBezTo>
                  <a:pt x="3402154" y="3518908"/>
                  <a:pt x="3328346" y="3526228"/>
                  <a:pt x="3243533" y="3536830"/>
                </a:cubicBezTo>
                <a:cubicBezTo>
                  <a:pt x="2939949" y="3527630"/>
                  <a:pt x="2786376" y="3540818"/>
                  <a:pt x="2536167" y="3502324"/>
                </a:cubicBezTo>
                <a:cubicBezTo>
                  <a:pt x="2451204" y="3489253"/>
                  <a:pt x="2401043" y="3470380"/>
                  <a:pt x="2311880" y="3450566"/>
                </a:cubicBezTo>
                <a:cubicBezTo>
                  <a:pt x="2260121" y="3439064"/>
                  <a:pt x="2207835" y="3429722"/>
                  <a:pt x="2156604" y="3416060"/>
                </a:cubicBezTo>
                <a:cubicBezTo>
                  <a:pt x="2121460" y="3406688"/>
                  <a:pt x="2087593" y="3393056"/>
                  <a:pt x="2053087" y="3381554"/>
                </a:cubicBezTo>
                <a:lnTo>
                  <a:pt x="2001329" y="3364302"/>
                </a:lnTo>
                <a:lnTo>
                  <a:pt x="1897812" y="3329796"/>
                </a:lnTo>
                <a:cubicBezTo>
                  <a:pt x="1880559" y="3324045"/>
                  <a:pt x="1863696" y="3316954"/>
                  <a:pt x="1846053" y="3312543"/>
                </a:cubicBezTo>
                <a:cubicBezTo>
                  <a:pt x="1823049" y="3306792"/>
                  <a:pt x="1799754" y="3302103"/>
                  <a:pt x="1777042" y="3295290"/>
                </a:cubicBezTo>
                <a:cubicBezTo>
                  <a:pt x="1742204" y="3284839"/>
                  <a:pt x="1708811" y="3269607"/>
                  <a:pt x="1673525" y="3260785"/>
                </a:cubicBezTo>
                <a:cubicBezTo>
                  <a:pt x="1650521" y="3255034"/>
                  <a:pt x="1627765" y="3248182"/>
                  <a:pt x="1604514" y="3243532"/>
                </a:cubicBezTo>
                <a:cubicBezTo>
                  <a:pt x="1502073" y="3223044"/>
                  <a:pt x="1319431" y="3203357"/>
                  <a:pt x="1242204" y="3191773"/>
                </a:cubicBezTo>
                <a:cubicBezTo>
                  <a:pt x="1213204" y="3187423"/>
                  <a:pt x="1184695" y="3180271"/>
                  <a:pt x="1155940" y="3174520"/>
                </a:cubicBezTo>
                <a:cubicBezTo>
                  <a:pt x="1109932" y="3145765"/>
                  <a:pt x="1066444" y="3112519"/>
                  <a:pt x="1017917" y="3088256"/>
                </a:cubicBezTo>
                <a:cubicBezTo>
                  <a:pt x="994913" y="3076754"/>
                  <a:pt x="971236" y="3066511"/>
                  <a:pt x="948906" y="3053751"/>
                </a:cubicBezTo>
                <a:cubicBezTo>
                  <a:pt x="930903" y="3043463"/>
                  <a:pt x="915694" y="3028518"/>
                  <a:pt x="897148" y="3019245"/>
                </a:cubicBezTo>
                <a:cubicBezTo>
                  <a:pt x="880882" y="3011112"/>
                  <a:pt x="862105" y="3009156"/>
                  <a:pt x="845389" y="3001992"/>
                </a:cubicBezTo>
                <a:cubicBezTo>
                  <a:pt x="821750" y="2991861"/>
                  <a:pt x="799880" y="2977932"/>
                  <a:pt x="776378" y="2967487"/>
                </a:cubicBezTo>
                <a:cubicBezTo>
                  <a:pt x="748077" y="2954909"/>
                  <a:pt x="717485" y="2947471"/>
                  <a:pt x="690114" y="2932981"/>
                </a:cubicBezTo>
                <a:cubicBezTo>
                  <a:pt x="613023" y="2892168"/>
                  <a:pt x="405268" y="2757520"/>
                  <a:pt x="310551" y="2725947"/>
                </a:cubicBezTo>
                <a:lnTo>
                  <a:pt x="258793" y="2708694"/>
                </a:lnTo>
                <a:cubicBezTo>
                  <a:pt x="247291" y="2691441"/>
                  <a:pt x="236483" y="2673705"/>
                  <a:pt x="224287" y="2656936"/>
                </a:cubicBezTo>
                <a:cubicBezTo>
                  <a:pt x="190461" y="2610426"/>
                  <a:pt x="152670" y="2566764"/>
                  <a:pt x="120770" y="2518913"/>
                </a:cubicBezTo>
                <a:cubicBezTo>
                  <a:pt x="109268" y="2501660"/>
                  <a:pt x="98317" y="2484027"/>
                  <a:pt x="86265" y="2467154"/>
                </a:cubicBezTo>
                <a:cubicBezTo>
                  <a:pt x="69552" y="2443755"/>
                  <a:pt x="48471" y="2423279"/>
                  <a:pt x="34506" y="2398143"/>
                </a:cubicBezTo>
                <a:cubicBezTo>
                  <a:pt x="19466" y="2371071"/>
                  <a:pt x="11502" y="2340634"/>
                  <a:pt x="0" y="2311879"/>
                </a:cubicBezTo>
                <a:cubicBezTo>
                  <a:pt x="5751" y="2225615"/>
                  <a:pt x="7705" y="2139014"/>
                  <a:pt x="17253" y="2053087"/>
                </a:cubicBezTo>
                <a:cubicBezTo>
                  <a:pt x="19261" y="2035012"/>
                  <a:pt x="26981" y="2017884"/>
                  <a:pt x="34506" y="2001328"/>
                </a:cubicBezTo>
                <a:cubicBezTo>
                  <a:pt x="55791" y="1954500"/>
                  <a:pt x="91041" y="1913207"/>
                  <a:pt x="103517" y="1863305"/>
                </a:cubicBezTo>
                <a:cubicBezTo>
                  <a:pt x="109268" y="1840301"/>
                  <a:pt x="111429" y="1816088"/>
                  <a:pt x="120770" y="1794294"/>
                </a:cubicBezTo>
                <a:cubicBezTo>
                  <a:pt x="128938" y="1775235"/>
                  <a:pt x="144988" y="1760539"/>
                  <a:pt x="155276" y="1742536"/>
                </a:cubicBezTo>
                <a:cubicBezTo>
                  <a:pt x="168036" y="1720205"/>
                  <a:pt x="179651" y="1697164"/>
                  <a:pt x="189782" y="1673524"/>
                </a:cubicBezTo>
                <a:cubicBezTo>
                  <a:pt x="196946" y="1656809"/>
                  <a:pt x="200649" y="1638794"/>
                  <a:pt x="207034" y="1621766"/>
                </a:cubicBezTo>
                <a:cubicBezTo>
                  <a:pt x="217908" y="1592768"/>
                  <a:pt x="230038" y="1564257"/>
                  <a:pt x="241540" y="1535502"/>
                </a:cubicBezTo>
                <a:cubicBezTo>
                  <a:pt x="250800" y="1489204"/>
                  <a:pt x="268282" y="1383246"/>
                  <a:pt x="293299" y="1345720"/>
                </a:cubicBezTo>
                <a:cubicBezTo>
                  <a:pt x="304801" y="1328467"/>
                  <a:pt x="313142" y="1308624"/>
                  <a:pt x="327804" y="1293962"/>
                </a:cubicBezTo>
                <a:cubicBezTo>
                  <a:pt x="348137" y="1273629"/>
                  <a:pt x="373259" y="1258693"/>
                  <a:pt x="396816" y="1242203"/>
                </a:cubicBezTo>
                <a:cubicBezTo>
                  <a:pt x="430790" y="1218421"/>
                  <a:pt x="500333" y="1173192"/>
                  <a:pt x="500333" y="1173192"/>
                </a:cubicBezTo>
                <a:lnTo>
                  <a:pt x="569344" y="1069675"/>
                </a:lnTo>
                <a:cubicBezTo>
                  <a:pt x="580846" y="1052422"/>
                  <a:pt x="586597" y="1029419"/>
                  <a:pt x="603850" y="1017917"/>
                </a:cubicBezTo>
                <a:lnTo>
                  <a:pt x="655608" y="983411"/>
                </a:lnTo>
                <a:lnTo>
                  <a:pt x="655608" y="983411"/>
                </a:lnTo>
              </a:path>
            </a:pathLst>
          </a:cu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83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E3F27F-584E-4ECD-BC02-5D09EE25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97915"/>
          </a:xfrm>
        </p:spPr>
        <p:txBody>
          <a:bodyPr/>
          <a:lstStyle/>
          <a:p>
            <a:pPr algn="r"/>
            <a:r>
              <a:rPr lang="nb-NO" dirty="0">
                <a:solidFill>
                  <a:schemeClr val="bg1"/>
                </a:solidFill>
                <a:latin typeface="Barkentina 1" panose="00000505000000020004" pitchFamily="50" charset="0"/>
              </a:rPr>
              <a:t>Grønn Vekst Hallingdal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C042C8-E2F5-42D3-94B7-C4A74C5A7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50" y="1391479"/>
            <a:ext cx="5181600" cy="4964871"/>
          </a:xfrm>
          <a:solidFill>
            <a:schemeClr val="bg1">
              <a:alpha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nb-NO" dirty="0"/>
              <a:t>Samarbeidsprosjekt</a:t>
            </a:r>
          </a:p>
          <a:p>
            <a:pPr lvl="1"/>
            <a:r>
              <a:rPr lang="nb-NO" dirty="0"/>
              <a:t>Regionrådet for Hallingdal</a:t>
            </a:r>
          </a:p>
          <a:p>
            <a:pPr lvl="1"/>
            <a:r>
              <a:rPr lang="nb-NO" dirty="0"/>
              <a:t>Hallingdal Næringshage</a:t>
            </a:r>
          </a:p>
          <a:p>
            <a:pPr lvl="1"/>
            <a:r>
              <a:rPr lang="nb-NO" dirty="0"/>
              <a:t>Hallingdal Etablerersenter</a:t>
            </a:r>
          </a:p>
          <a:p>
            <a:pPr lvl="1"/>
            <a:r>
              <a:rPr lang="nb-NO" dirty="0"/>
              <a:t>Pan Innovasjon</a:t>
            </a:r>
          </a:p>
          <a:p>
            <a:pPr lvl="1"/>
            <a:r>
              <a:rPr lang="nb-NO" dirty="0"/>
              <a:t>Hallingskog</a:t>
            </a:r>
          </a:p>
          <a:p>
            <a:pPr lvl="1"/>
            <a:r>
              <a:rPr lang="nb-NO" dirty="0"/>
              <a:t>Flå Vekst</a:t>
            </a:r>
          </a:p>
          <a:p>
            <a:pPr lvl="1"/>
            <a:r>
              <a:rPr lang="nb-NO" dirty="0"/>
              <a:t>Hallingdal Kraftnett</a:t>
            </a:r>
          </a:p>
          <a:p>
            <a:pPr lvl="1"/>
            <a:r>
              <a:rPr lang="nb-NO" dirty="0" err="1"/>
              <a:t>Ustekveikja</a:t>
            </a:r>
            <a:endParaRPr lang="nb-NO" dirty="0"/>
          </a:p>
          <a:p>
            <a:r>
              <a:rPr lang="nb-NO" dirty="0"/>
              <a:t>Finansiering;</a:t>
            </a:r>
          </a:p>
          <a:p>
            <a:pPr lvl="1"/>
            <a:r>
              <a:rPr lang="nb-NO" dirty="0"/>
              <a:t>BFK (600.000,-kr)</a:t>
            </a:r>
          </a:p>
          <a:p>
            <a:pPr lvl="1"/>
            <a:r>
              <a:rPr lang="nb-NO" dirty="0"/>
              <a:t>Næringsliv/Regionråd (400.000kr)</a:t>
            </a:r>
          </a:p>
          <a:p>
            <a:pPr lvl="1"/>
            <a:r>
              <a:rPr lang="nb-NO" dirty="0"/>
              <a:t>Egeninnsats 250.000.-kr</a:t>
            </a:r>
          </a:p>
          <a:p>
            <a:pPr lvl="1"/>
            <a:endParaRPr lang="nb-NO" dirty="0"/>
          </a:p>
        </p:txBody>
      </p:sp>
      <p:pic>
        <p:nvPicPr>
          <p:cNvPr id="7" name="Plassholder for innhold 6" descr="Et bilde som inneholder tekst, avis&#10;&#10;Automatisk generert beskrivelse">
            <a:extLst>
              <a:ext uri="{FF2B5EF4-FFF2-40B4-BE49-F238E27FC236}">
                <a16:creationId xmlns:a16="http://schemas.microsoft.com/office/drawing/2014/main" id="{E239825C-2D7E-4B5B-9A75-474A233BBE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1479"/>
            <a:ext cx="5573770" cy="4882588"/>
          </a:xfr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69C3A47-BDBE-414B-B895-A6A1BCFD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3B58-B15F-4390-929A-441B343608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30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E3F27F-584E-4ECD-BC02-5D09EE25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97915"/>
          </a:xfrm>
        </p:spPr>
        <p:txBody>
          <a:bodyPr/>
          <a:lstStyle/>
          <a:p>
            <a:pPr algn="r"/>
            <a:r>
              <a:rPr lang="nb-NO" dirty="0">
                <a:solidFill>
                  <a:schemeClr val="bg1"/>
                </a:solidFill>
                <a:latin typeface="Barkentina 1" panose="00000505000000020004" pitchFamily="50" charset="0"/>
              </a:rPr>
              <a:t>Grønn Vekst Hallingdal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69C3A47-BDBE-414B-B895-A6A1BCFD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3B58-B15F-4390-929A-441B343608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E5E6BAD-79B7-41BA-B26F-E336B08C6C94}"/>
              </a:ext>
            </a:extLst>
          </p:cNvPr>
          <p:cNvSpPr txBox="1">
            <a:spLocks/>
          </p:cNvSpPr>
          <p:nvPr/>
        </p:nvSpPr>
        <p:spPr>
          <a:xfrm>
            <a:off x="838200" y="1391480"/>
            <a:ext cx="8289758" cy="456014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Forprosjekt på 1 år, fra september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Innsatsområder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Identitet- og holdningsprosjekt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Grunnlag med bakgrunn i naturgitte forutsetninger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Næringsliv med fokus på reiseliv og landbruk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Målgrupper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Innbyggere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Hyttehallinger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Turister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Næringsliv</a:t>
            </a:r>
          </a:p>
        </p:txBody>
      </p:sp>
    </p:spTree>
    <p:extLst>
      <p:ext uri="{BB962C8B-B14F-4D97-AF65-F5344CB8AC3E}">
        <p14:creationId xmlns:p14="http://schemas.microsoft.com/office/powerpoint/2010/main" val="286604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E3F27F-584E-4ECD-BC02-5D09EE25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97915"/>
          </a:xfrm>
        </p:spPr>
        <p:txBody>
          <a:bodyPr/>
          <a:lstStyle/>
          <a:p>
            <a:pPr algn="r"/>
            <a:r>
              <a:rPr lang="nb-NO" dirty="0">
                <a:solidFill>
                  <a:schemeClr val="bg1"/>
                </a:solidFill>
                <a:latin typeface="Barkentina 1" panose="00000505000000020004" pitchFamily="50" charset="0"/>
              </a:rPr>
              <a:t>Grønn Vekst Hallingdal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69C3A47-BDBE-414B-B895-A6A1BCFD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3B58-B15F-4390-929A-441B343608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E5E6BAD-79B7-41BA-B26F-E336B08C6C94}"/>
              </a:ext>
            </a:extLst>
          </p:cNvPr>
          <p:cNvSpPr txBox="1">
            <a:spLocks/>
          </p:cNvSpPr>
          <p:nvPr/>
        </p:nvSpPr>
        <p:spPr>
          <a:xfrm>
            <a:off x="838200" y="1026695"/>
            <a:ext cx="11000874" cy="532965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Effektmål: </a:t>
            </a:r>
            <a:b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«Vårt hovedmål med prosjektet er å etablere Hallingdal som en "grønn region" ved å mobilisere, tilegne oss kunnskap som grunnlag for videre satsing på bærekraftige løsninger og produkt for næringsliv, reiseliv og innbyggere i Hallingdal og etablering av nye bærekraftige arbeidsplasser.»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Resultatmål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Økt kunnskap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Grunnlag for et hovedprosjekt med konkrete tiltak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Gjennomføring av minst to pilotprosjekt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F.eks. Flisfyring/pellets i reiselivet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F.eks. Styring av elbillading i hyttefelt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 forståelse, forankring og holdninger til en bærekraftig utvikling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Arbeidet skal sees i sammenheng med FNs </a:t>
            </a:r>
            <a:r>
              <a:rPr kumimoji="0" lang="nb-NO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bærekraftsmål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06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E3F27F-584E-4ECD-BC02-5D09EE25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97915"/>
          </a:xfrm>
        </p:spPr>
        <p:txBody>
          <a:bodyPr/>
          <a:lstStyle/>
          <a:p>
            <a:pPr algn="r"/>
            <a:r>
              <a:rPr lang="nb-NO" dirty="0">
                <a:solidFill>
                  <a:schemeClr val="bg1"/>
                </a:solidFill>
                <a:latin typeface="Barkentina 1" panose="00000505000000020004" pitchFamily="50" charset="0"/>
              </a:rPr>
              <a:t>Utfordring til HUR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69C3A47-BDBE-414B-B895-A6A1BCFD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63B58-B15F-4390-929A-441B343608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E5E6BAD-79B7-41BA-B26F-E336B08C6C94}"/>
              </a:ext>
            </a:extLst>
          </p:cNvPr>
          <p:cNvSpPr txBox="1">
            <a:spLocks/>
          </p:cNvSpPr>
          <p:nvPr/>
        </p:nvSpPr>
        <p:spPr>
          <a:xfrm>
            <a:off x="838200" y="1773767"/>
            <a:ext cx="8289758" cy="35171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Lærer dere om «det grønne skiftet» på skolen?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 mener dere er de 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3 viktigste tingene vi kan fokusere på i Grønn Vekst Hallingdal?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 skal til fra «det grønne skiftet» for at </a:t>
            </a: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ungdom skal ha lyst til å bo i Hallingdal?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Frist: april 2020.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58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yggvarehus" id="{8D1416B8-8880-4C04-A0F9-30F4AD48ABB8}" vid="{D7DE087E-B697-407A-B9EB-8B0488C5BA9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276</Words>
  <Application>Microsoft Office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Barkentina 1</vt:lpstr>
      <vt:lpstr>Calibri</vt:lpstr>
      <vt:lpstr>Calibri Light</vt:lpstr>
      <vt:lpstr>Office-tema</vt:lpstr>
      <vt:lpstr>1_Office-tema</vt:lpstr>
      <vt:lpstr>Grønn Vekst Hallingdal</vt:lpstr>
      <vt:lpstr>PowerPoint-presentasjon</vt:lpstr>
      <vt:lpstr>Vi har løsninger og muligheter</vt:lpstr>
      <vt:lpstr>Grønn Vekst Hallingdal</vt:lpstr>
      <vt:lpstr>Grønn Vekst Hallingdal</vt:lpstr>
      <vt:lpstr>Grønn Vekst Hallingdal</vt:lpstr>
      <vt:lpstr>Utfordring til HUR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Grønn Vekst Hallingdal</dc:title>
  <dc:creator>Kristian Akervold</dc:creator>
  <cp:lastModifiedBy>Kristian Akervold</cp:lastModifiedBy>
  <cp:revision>3</cp:revision>
  <dcterms:created xsi:type="dcterms:W3CDTF">2020-02-03T12:26:42Z</dcterms:created>
  <dcterms:modified xsi:type="dcterms:W3CDTF">2020-02-03T13:23:46Z</dcterms:modified>
</cp:coreProperties>
</file>