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7" r:id="rId12"/>
    <p:sldId id="271" r:id="rId13"/>
    <p:sldId id="279" r:id="rId14"/>
    <p:sldId id="273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86753" autoAdjust="0"/>
  </p:normalViewPr>
  <p:slideViewPr>
    <p:cSldViewPr snapToGrid="0">
      <p:cViewPr varScale="1">
        <p:scale>
          <a:sx n="97" d="100"/>
          <a:sy n="97" d="100"/>
        </p:scale>
        <p:origin x="1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a Dalene Bjerke" userId="f1d693d0-b88b-48f2-8f39-829f6041c2fc" providerId="ADAL" clId="{CAF27646-8C71-470B-88BB-D1C2BC116D25}"/>
    <pc:docChg chg="custSel modSld sldOrd">
      <pc:chgData name="Linda Dalene Bjerke" userId="f1d693d0-b88b-48f2-8f39-829f6041c2fc" providerId="ADAL" clId="{CAF27646-8C71-470B-88BB-D1C2BC116D25}" dt="2022-11-21T13:09:43.465" v="170"/>
      <pc:docMkLst>
        <pc:docMk/>
      </pc:docMkLst>
      <pc:sldChg chg="modSp mod">
        <pc:chgData name="Linda Dalene Bjerke" userId="f1d693d0-b88b-48f2-8f39-829f6041c2fc" providerId="ADAL" clId="{CAF27646-8C71-470B-88BB-D1C2BC116D25}" dt="2022-11-21T12:42:31.748" v="18" actId="20577"/>
        <pc:sldMkLst>
          <pc:docMk/>
          <pc:sldMk cId="614634815" sldId="262"/>
        </pc:sldMkLst>
        <pc:spChg chg="mod">
          <ac:chgData name="Linda Dalene Bjerke" userId="f1d693d0-b88b-48f2-8f39-829f6041c2fc" providerId="ADAL" clId="{CAF27646-8C71-470B-88BB-D1C2BC116D25}" dt="2022-11-21T12:42:31.748" v="18" actId="20577"/>
          <ac:spMkLst>
            <pc:docMk/>
            <pc:sldMk cId="614634815" sldId="262"/>
            <ac:spMk id="3" creationId="{00000000-0000-0000-0000-000000000000}"/>
          </ac:spMkLst>
        </pc:spChg>
      </pc:sldChg>
      <pc:sldChg chg="modSp mod">
        <pc:chgData name="Linda Dalene Bjerke" userId="f1d693d0-b88b-48f2-8f39-829f6041c2fc" providerId="ADAL" clId="{CAF27646-8C71-470B-88BB-D1C2BC116D25}" dt="2022-11-21T12:42:08.084" v="6" actId="20577"/>
        <pc:sldMkLst>
          <pc:docMk/>
          <pc:sldMk cId="2997269057" sldId="267"/>
        </pc:sldMkLst>
        <pc:spChg chg="mod">
          <ac:chgData name="Linda Dalene Bjerke" userId="f1d693d0-b88b-48f2-8f39-829f6041c2fc" providerId="ADAL" clId="{CAF27646-8C71-470B-88BB-D1C2BC116D25}" dt="2022-11-21T12:42:08.084" v="6" actId="20577"/>
          <ac:spMkLst>
            <pc:docMk/>
            <pc:sldMk cId="2997269057" sldId="267"/>
            <ac:spMk id="3" creationId="{00000000-0000-0000-0000-000000000000}"/>
          </ac:spMkLst>
        </pc:spChg>
      </pc:sldChg>
      <pc:sldChg chg="modSp mod ord">
        <pc:chgData name="Linda Dalene Bjerke" userId="f1d693d0-b88b-48f2-8f39-829f6041c2fc" providerId="ADAL" clId="{CAF27646-8C71-470B-88BB-D1C2BC116D25}" dt="2022-11-21T13:09:43.465" v="170"/>
        <pc:sldMkLst>
          <pc:docMk/>
          <pc:sldMk cId="2253718740" sldId="274"/>
        </pc:sldMkLst>
        <pc:spChg chg="mod">
          <ac:chgData name="Linda Dalene Bjerke" userId="f1d693d0-b88b-48f2-8f39-829f6041c2fc" providerId="ADAL" clId="{CAF27646-8C71-470B-88BB-D1C2BC116D25}" dt="2022-11-21T13:09:41.089" v="168" actId="20577"/>
          <ac:spMkLst>
            <pc:docMk/>
            <pc:sldMk cId="2253718740" sldId="274"/>
            <ac:spMk id="2" creationId="{00000000-0000-0000-0000-000000000000}"/>
          </ac:spMkLst>
        </pc:spChg>
        <pc:spChg chg="mod">
          <ac:chgData name="Linda Dalene Bjerke" userId="f1d693d0-b88b-48f2-8f39-829f6041c2fc" providerId="ADAL" clId="{CAF27646-8C71-470B-88BB-D1C2BC116D25}" dt="2022-11-21T13:09:32.686" v="143" actId="20577"/>
          <ac:spMkLst>
            <pc:docMk/>
            <pc:sldMk cId="2253718740" sldId="274"/>
            <ac:spMk id="3" creationId="{00000000-0000-0000-0000-000000000000}"/>
          </ac:spMkLst>
        </pc:spChg>
      </pc:sldChg>
      <pc:sldChg chg="modSp mod">
        <pc:chgData name="Linda Dalene Bjerke" userId="f1d693d0-b88b-48f2-8f39-829f6041c2fc" providerId="ADAL" clId="{CAF27646-8C71-470B-88BB-D1C2BC116D25}" dt="2022-11-21T13:08:26.779" v="20" actId="20577"/>
        <pc:sldMkLst>
          <pc:docMk/>
          <pc:sldMk cId="1865743512" sldId="277"/>
        </pc:sldMkLst>
        <pc:spChg chg="mod">
          <ac:chgData name="Linda Dalene Bjerke" userId="f1d693d0-b88b-48f2-8f39-829f6041c2fc" providerId="ADAL" clId="{CAF27646-8C71-470B-88BB-D1C2BC116D25}" dt="2022-11-21T13:08:26.779" v="20" actId="20577"/>
          <ac:spMkLst>
            <pc:docMk/>
            <pc:sldMk cId="1865743512" sldId="27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42DD0-B595-406A-B426-15108940C2B6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28CB1-253D-4598-B767-E5EC89905A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1528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Siden starten har HUR jobbet godt og har etter hvert befestet seg og blitt synlig både i Hallingdal og utenfor egen region.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28CB1-253D-4598-B767-E5EC89905ADC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8107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Godtgjørelse</a:t>
            </a:r>
            <a:r>
              <a:rPr lang="nb-NO" baseline="0" dirty="0"/>
              <a:t> for hvert møte.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28CB1-253D-4598-B767-E5EC89905ADC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4118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311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685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377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791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620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582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901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30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766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127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58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0D9B5-8DF6-4DB3-A972-87AB7E325A4D}" type="datetimeFigureOut">
              <a:rPr lang="nb-NO" smtClean="0"/>
              <a:t>21.03.2023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12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ufdir.no/fagstotte/produkter/ungdomsrad/#heading-contentlink-115198" TargetMode="External"/><Relationship Id="rId2" Type="http://schemas.openxmlformats.org/officeDocument/2006/relationships/hyperlink" Target="https://lovdata.no/forskrift/2006-06-23-724/%C2%A73-4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38839" y="2717074"/>
            <a:ext cx="9144000" cy="2387600"/>
          </a:xfrm>
        </p:spPr>
        <p:txBody>
          <a:bodyPr>
            <a:normAutofit/>
          </a:bodyPr>
          <a:lstStyle/>
          <a:p>
            <a:r>
              <a:rPr lang="nb-NO" dirty="0"/>
              <a:t>HALLINGDAL UNGDOMSRÅD HUR</a:t>
            </a:r>
            <a:br>
              <a:rPr lang="nb-NO" dirty="0"/>
            </a:br>
            <a:r>
              <a:rPr lang="nb-NO" sz="3200" dirty="0"/>
              <a:t>20. mars 2023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198" y="553176"/>
            <a:ext cx="3295876" cy="216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209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Medieansvarlig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Informere og oppdatere om saker som angår HUR og ungdom i Hallingdal på </a:t>
            </a:r>
            <a:r>
              <a:rPr lang="nb-NO" dirty="0" err="1"/>
              <a:t>fb</a:t>
            </a:r>
            <a:r>
              <a:rPr lang="nb-NO" dirty="0"/>
              <a:t> og </a:t>
            </a:r>
            <a:r>
              <a:rPr lang="nb-NO" dirty="0" err="1"/>
              <a:t>instagram</a:t>
            </a:r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03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Medlemmer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Møte forberedt – les sakslista til møtet</a:t>
            </a:r>
          </a:p>
          <a:p>
            <a:r>
              <a:rPr lang="nb-NO" dirty="0"/>
              <a:t>Delta aktivt i møtene </a:t>
            </a:r>
          </a:p>
          <a:p>
            <a:r>
              <a:rPr lang="nb-NO" dirty="0"/>
              <a:t>Still spørsmål, ingen spørsmål er dumme. Er det ord og uttrykk du ikke forstår – spør. </a:t>
            </a:r>
          </a:p>
          <a:p>
            <a:r>
              <a:rPr lang="nb-NO" dirty="0"/>
              <a:t>Ha respekt for de andre i rådet, alle skal få ordet</a:t>
            </a:r>
          </a:p>
          <a:p>
            <a:r>
              <a:rPr lang="nb-NO" dirty="0"/>
              <a:t>Være med å påvirke</a:t>
            </a:r>
          </a:p>
          <a:p>
            <a:r>
              <a:rPr lang="nb-NO" dirty="0"/>
              <a:t>Holde seg oppdatert på saker som angår ungdom</a:t>
            </a:r>
          </a:p>
          <a:p>
            <a:r>
              <a:rPr lang="nb-NO" dirty="0"/>
              <a:t>Har du ikke anledning til å delta – gi beskjed i god tid.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43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Godtgjørelse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Leder 600,- pr møte</a:t>
            </a:r>
          </a:p>
          <a:p>
            <a:r>
              <a:rPr lang="nb-NO" dirty="0"/>
              <a:t>Nestleder 400,- pr møte</a:t>
            </a:r>
          </a:p>
          <a:p>
            <a:r>
              <a:rPr lang="nb-NO" dirty="0"/>
              <a:t>Medlemmer 300,- pr møte</a:t>
            </a:r>
          </a:p>
          <a:p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44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Rett til fri fra skolen og møteplikt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5954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b-NO" sz="3200" dirty="0"/>
          </a:p>
          <a:p>
            <a:r>
              <a:rPr lang="nb-NO" b="1" dirty="0"/>
              <a:t>Elever i </a:t>
            </a:r>
            <a:r>
              <a:rPr lang="nb-NO" b="1" dirty="0" err="1"/>
              <a:t>vidaregåande</a:t>
            </a:r>
            <a:r>
              <a:rPr lang="nb-NO" b="1" dirty="0"/>
              <a:t> skole</a:t>
            </a:r>
            <a:r>
              <a:rPr lang="nb-NO" dirty="0"/>
              <a:t> kan kreve at inntil ti skoledager dokumenterte fravær per skoleår ikke skal førest på vitnemålet, er det bestemt i </a:t>
            </a:r>
            <a:r>
              <a:rPr lang="nb-NO" u="sng" dirty="0" err="1">
                <a:hlinkClick r:id="rId2"/>
              </a:rPr>
              <a:t>forskriften</a:t>
            </a:r>
            <a:r>
              <a:rPr lang="nb-NO" u="sng" dirty="0">
                <a:hlinkClick r:id="rId2"/>
              </a:rPr>
              <a:t> til opplæringsloven</a:t>
            </a:r>
            <a:endParaRPr lang="nb-NO" u="sng" dirty="0"/>
          </a:p>
          <a:p>
            <a:r>
              <a:rPr lang="nb-NO" b="1" dirty="0"/>
              <a:t>Elever i ungdomsskolen</a:t>
            </a:r>
            <a:r>
              <a:rPr lang="nb-NO" dirty="0"/>
              <a:t> har møteplikt til alle timer. Dette tyder at foreldre må søke om permisjon dersom eleven skal være borte fra skolen av andre grunner enn sjukdom</a:t>
            </a:r>
            <a:endParaRPr lang="nn-NO" dirty="0"/>
          </a:p>
          <a:p>
            <a:r>
              <a:rPr lang="nn-NO" dirty="0"/>
              <a:t>Medlemmer av rådet har plikt til å delta i møta til rådet dersom de ikkje har gyldig forfall</a:t>
            </a:r>
            <a:endParaRPr lang="nb-NO" dirty="0">
              <a:hlinkClick r:id="rId3"/>
            </a:endParaRPr>
          </a:p>
          <a:p>
            <a:r>
              <a:rPr lang="nb-NO" dirty="0">
                <a:hlinkClick r:id="rId3"/>
              </a:rPr>
              <a:t>Ungdomsråd - </a:t>
            </a:r>
            <a:r>
              <a:rPr lang="nb-NO" dirty="0" err="1">
                <a:hlinkClick r:id="rId3"/>
              </a:rPr>
              <a:t>ein</a:t>
            </a:r>
            <a:r>
              <a:rPr lang="nb-NO" dirty="0">
                <a:hlinkClick r:id="rId3"/>
              </a:rPr>
              <a:t> </a:t>
            </a:r>
            <a:r>
              <a:rPr lang="nb-NO" dirty="0" err="1">
                <a:hlinkClick r:id="rId3"/>
              </a:rPr>
              <a:t>rettleiar</a:t>
            </a:r>
            <a:r>
              <a:rPr lang="nb-NO" dirty="0">
                <a:hlinkClick r:id="rId3"/>
              </a:rPr>
              <a:t> (bufdir.no)</a:t>
            </a:r>
            <a:endParaRPr lang="nb-NO" dirty="0"/>
          </a:p>
          <a:p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390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Budsjett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184842" cy="3389470"/>
          </a:xfrm>
        </p:spPr>
        <p:txBody>
          <a:bodyPr>
            <a:normAutofit/>
          </a:bodyPr>
          <a:lstStyle/>
          <a:p>
            <a:r>
              <a:rPr lang="nb-NO" dirty="0"/>
              <a:t>HUR har kr. 120 000 i budsjett pr år</a:t>
            </a:r>
          </a:p>
          <a:p>
            <a:r>
              <a:rPr lang="nb-NO" dirty="0"/>
              <a:t>kr. 80 000 til koordinator for HUR</a:t>
            </a:r>
          </a:p>
          <a:p>
            <a:r>
              <a:rPr lang="nb-NO" dirty="0"/>
              <a:t>Kr. 40 000 som skal gå til blant annet møter (ca. 20 000,-) og andre tiltak som gagner ungdommen i Hallingdal</a:t>
            </a:r>
          </a:p>
          <a:p>
            <a:r>
              <a:rPr lang="nb-NO" dirty="0"/>
              <a:t>Er det ubrukte penger ved årets slutt blir disse satt på bundne fond.</a:t>
            </a:r>
          </a:p>
          <a:p>
            <a:r>
              <a:rPr lang="nb-NO" dirty="0"/>
              <a:t>Kr. 349 000 har ikke blitt brukt de siste årene og er øremerka HUR.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254" y="5451747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31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1597"/>
            <a:ext cx="10515600" cy="1325563"/>
          </a:xfrm>
        </p:spPr>
        <p:txBody>
          <a:bodyPr/>
          <a:lstStyle/>
          <a:p>
            <a:r>
              <a:rPr lang="nb-NO" dirty="0"/>
              <a:t>Bakgrunn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59547"/>
            <a:ext cx="10515600" cy="4351338"/>
          </a:xfrm>
        </p:spPr>
        <p:txBody>
          <a:bodyPr>
            <a:normAutofit/>
          </a:bodyPr>
          <a:lstStyle/>
          <a:p>
            <a:r>
              <a:rPr lang="nb-NO" dirty="0"/>
              <a:t>Hallingdal Ungdomsråd (HUR) ble opprettet i januar 2010</a:t>
            </a:r>
          </a:p>
          <a:p>
            <a:r>
              <a:rPr lang="nb-NO" dirty="0"/>
              <a:t>I alle våre 6 kommuner finnes det i dag ungdomsråd </a:t>
            </a:r>
          </a:p>
          <a:p>
            <a:r>
              <a:rPr lang="nb-NO" dirty="0"/>
              <a:t>2 representanter fra hvert råd danner i dag HUR</a:t>
            </a:r>
          </a:p>
          <a:p>
            <a:r>
              <a:rPr lang="nb-NO" dirty="0"/>
              <a:t>Vi ser flere eksempler på at HUR gjør en viktig jobb for ungdommene våre og viktigheten av et regionalt ungdomsråd er tydelig </a:t>
            </a:r>
          </a:p>
        </p:txBody>
      </p:sp>
      <p:pic>
        <p:nvPicPr>
          <p:cNvPr id="4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26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Målet med HUR er å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Styrke ungdomsmiljøet i Hallingdal/ det skal være godt å være ungdom i egen region</a:t>
            </a:r>
          </a:p>
          <a:p>
            <a:r>
              <a:rPr lang="nb-NO" dirty="0"/>
              <a:t>Gi ungdom i Hallingdal medinnflytelse i regionen</a:t>
            </a:r>
          </a:p>
          <a:p>
            <a:r>
              <a:rPr lang="nb-NO" dirty="0"/>
              <a:t>Styrke kontakten mellom ungdom og politikere </a:t>
            </a:r>
          </a:p>
          <a:p>
            <a:r>
              <a:rPr lang="nb-NO" dirty="0"/>
              <a:t>Være en høringsinstans for Regionrådet for Hallingdal der det er aktuelt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3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Mandat for HUR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5954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Påvirke og sette fokus på saker som vedkommer ungdom i Hallingdal.</a:t>
            </a:r>
          </a:p>
          <a:p>
            <a:r>
              <a:rPr lang="nb-NO" dirty="0"/>
              <a:t>Stimulere til samfunnsengasjement, medbestemmelse og deltagelse blant ungdom. </a:t>
            </a:r>
          </a:p>
          <a:p>
            <a:r>
              <a:rPr lang="nb-NO" dirty="0"/>
              <a:t>Uttalerett i saker som vedkommer ungdom, ansvar for å følge med i saker i Regionrådet for Hallingdal.</a:t>
            </a:r>
          </a:p>
          <a:p>
            <a:r>
              <a:rPr lang="nb-NO" dirty="0"/>
              <a:t>HUR skal møte i Regionrådet for Hallingdal minst en gang pr år for å fortelle om sitt arbeid. </a:t>
            </a:r>
          </a:p>
          <a:p>
            <a:r>
              <a:rPr lang="nb-NO" dirty="0"/>
              <a:t>Jobbe for felles arrangement og tiltak for ungdom i hele Hallingdal.</a:t>
            </a:r>
          </a:p>
          <a:p>
            <a:r>
              <a:rPr lang="nb-NO" dirty="0"/>
              <a:t>Jobbe mot Fylkeskommunen og Ungdommens fylkesråd i Viken (VUFR) med saker som har betydning for ungdom i regionen. </a:t>
            </a:r>
          </a:p>
          <a:p>
            <a:r>
              <a:rPr lang="nb-NO" dirty="0"/>
              <a:t>Forvalte tildelte midler og legge fram årlig regnskap. 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07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Sammensetning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HUR skal bestå av 2 medlemmer fra hvert ungdomsråd i hver kommune i Hallingdal, totalt 12 medlemmer. </a:t>
            </a:r>
          </a:p>
          <a:p>
            <a:r>
              <a:rPr lang="nb-NO" dirty="0"/>
              <a:t>Rådet velger selv leder, nestleder og medieansvarlig. </a:t>
            </a:r>
          </a:p>
          <a:p>
            <a:r>
              <a:rPr lang="nb-NO" dirty="0"/>
              <a:t>Regionrådet for Hallingdal står for koordinatorfunksjonen til HUR.</a:t>
            </a:r>
          </a:p>
          <a:p>
            <a:r>
              <a:rPr lang="nb-NO" dirty="0"/>
              <a:t>Medlemmene velges for 2 år om gangen. </a:t>
            </a:r>
          </a:p>
          <a:p>
            <a:r>
              <a:rPr lang="nb-NO" dirty="0"/>
              <a:t>Det skal være en balanse mellom begge kjønn.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79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Organisering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47765" y="1459547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nb-NO" dirty="0"/>
              <a:t>Møteplan blir satt opp i november hvert år og lagt ut på Regionrådet sine nettsider. </a:t>
            </a:r>
          </a:p>
          <a:p>
            <a:r>
              <a:rPr lang="nb-NO" dirty="0"/>
              <a:t>Leder eller fire medlemmer kan kreve møter utenom oppsatt møteplan.</a:t>
            </a:r>
          </a:p>
          <a:p>
            <a:r>
              <a:rPr lang="nb-NO" dirty="0"/>
              <a:t>Ungdomsrådet er vedtaksføre når alle kommunene er representert eller minst ¾ (9 av 12) av rådets medlemmer er til stede. (dette gjelder kun ved viktige avgjørelser) </a:t>
            </a:r>
          </a:p>
          <a:p>
            <a:r>
              <a:rPr lang="nb-NO" dirty="0"/>
              <a:t>Alle vedtak blir gjort med simpelt flertall. </a:t>
            </a:r>
          </a:p>
          <a:p>
            <a:r>
              <a:rPr lang="nb-NO" dirty="0"/>
              <a:t>Alle møter gjennomføres i kommunestyresalen på Gol, om ikke annet er bestemt.</a:t>
            </a:r>
          </a:p>
          <a:p>
            <a:r>
              <a:rPr lang="nb-NO" dirty="0"/>
              <a:t>Post til Hallingdal Ungdomsrådet sendes til koordinator for HUR. </a:t>
            </a:r>
          </a:p>
          <a:p>
            <a:r>
              <a:rPr lang="nb-NO" dirty="0"/>
              <a:t>Møtene blir kunngjort på www.regionraadet.no, her blir også alle møteinnkallinger og møtebøker lagt. I tillegg legges innkallinger og møtebøker ut på HUR sin interne </a:t>
            </a:r>
            <a:r>
              <a:rPr lang="nb-NO" dirty="0" err="1"/>
              <a:t>facebook</a:t>
            </a:r>
            <a:r>
              <a:rPr lang="nb-NO" dirty="0"/>
              <a:t> side. </a:t>
            </a:r>
          </a:p>
          <a:p>
            <a:r>
              <a:rPr lang="nb-NO" dirty="0"/>
              <a:t>Møteinnkallinger og møtebøker sendes fast til ordførere, rådmenn, ungdomskonsulenter og daglig leder for Regionrådet. </a:t>
            </a:r>
          </a:p>
          <a:p>
            <a:r>
              <a:rPr lang="nb-NO" dirty="0"/>
              <a:t>Møtene følger vanlig møteskikk med ordstyrer og </a:t>
            </a:r>
            <a:r>
              <a:rPr lang="nb-NO" dirty="0" err="1"/>
              <a:t>taleliste</a:t>
            </a:r>
            <a:r>
              <a:rPr lang="nb-NO" dirty="0"/>
              <a:t>. </a:t>
            </a:r>
          </a:p>
        </p:txBody>
      </p:sp>
      <p:pic>
        <p:nvPicPr>
          <p:cNvPr id="4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83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Møter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Hallingdal Ungdomsråd har 6 møter i året, litt avhengig av behov. </a:t>
            </a:r>
          </a:p>
          <a:p>
            <a:r>
              <a:rPr lang="nb-NO" dirty="0"/>
              <a:t>Ungdomssekretær og ordfører fra hver kommune skal delta på ett møte i året. </a:t>
            </a:r>
          </a:p>
          <a:p>
            <a:r>
              <a:rPr lang="nb-NO" dirty="0"/>
              <a:t>Det arrangeres ungdomskonferanse for alle ungdomsrådene i regi av HUR. </a:t>
            </a:r>
            <a:r>
              <a:rPr lang="nb-NO"/>
              <a:t>(Ungdommenes </a:t>
            </a:r>
            <a:r>
              <a:rPr lang="nb-NO" dirty="0" err="1"/>
              <a:t>Hallingting</a:t>
            </a:r>
            <a:r>
              <a:rPr lang="nb-NO" dirty="0"/>
              <a:t>?)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93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Leders oppgaver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err="1"/>
              <a:t>Lederen</a:t>
            </a:r>
            <a:r>
              <a:rPr lang="nn-NO" dirty="0"/>
              <a:t> i ungdomsrådet planlegger og leder </a:t>
            </a:r>
            <a:r>
              <a:rPr lang="nn-NO" dirty="0" err="1"/>
              <a:t>møtene</a:t>
            </a:r>
            <a:r>
              <a:rPr lang="nn-NO" dirty="0"/>
              <a:t> og har ansvaret for at sakene blir </a:t>
            </a:r>
            <a:r>
              <a:rPr lang="nn-NO" dirty="0" err="1"/>
              <a:t>fulgt</a:t>
            </a:r>
            <a:r>
              <a:rPr lang="nn-NO" dirty="0"/>
              <a:t> opp. </a:t>
            </a:r>
          </a:p>
          <a:p>
            <a:r>
              <a:rPr lang="nn-NO" dirty="0" err="1"/>
              <a:t>Lederen</a:t>
            </a:r>
            <a:r>
              <a:rPr lang="nn-NO" dirty="0"/>
              <a:t> kan også ha </a:t>
            </a:r>
            <a:r>
              <a:rPr lang="nn-NO" dirty="0" err="1"/>
              <a:t>oppgaven</a:t>
            </a:r>
            <a:r>
              <a:rPr lang="nn-NO" dirty="0"/>
              <a:t> som ansiktet til ungdomsrådet </a:t>
            </a:r>
            <a:r>
              <a:rPr lang="nn-NO" dirty="0" err="1"/>
              <a:t>utad</a:t>
            </a:r>
            <a:r>
              <a:rPr lang="nn-NO" dirty="0"/>
              <a:t>.</a:t>
            </a:r>
          </a:p>
          <a:p>
            <a:r>
              <a:rPr lang="nn-NO" dirty="0"/>
              <a:t>Planlegge </a:t>
            </a:r>
            <a:r>
              <a:rPr lang="nn-NO" dirty="0" err="1"/>
              <a:t>møtene</a:t>
            </a:r>
            <a:r>
              <a:rPr lang="nn-NO" dirty="0"/>
              <a:t> </a:t>
            </a:r>
            <a:r>
              <a:rPr lang="nn-NO" dirty="0" err="1"/>
              <a:t>sammen</a:t>
            </a:r>
            <a:r>
              <a:rPr lang="nn-NO" dirty="0"/>
              <a:t> med koordinatoren og </a:t>
            </a:r>
            <a:r>
              <a:rPr lang="nn-NO" dirty="0" err="1"/>
              <a:t>nestlederen</a:t>
            </a:r>
            <a:r>
              <a:rPr lang="nn-NO" dirty="0"/>
              <a:t>. </a:t>
            </a:r>
          </a:p>
          <a:p>
            <a:r>
              <a:rPr lang="nn-NO" dirty="0" err="1"/>
              <a:t>Lederen</a:t>
            </a:r>
            <a:r>
              <a:rPr lang="nn-NO" dirty="0"/>
              <a:t> har eit spesielt ansvar for at alle føler seg velkommen i rådet. </a:t>
            </a:r>
          </a:p>
          <a:p>
            <a:r>
              <a:rPr lang="nn-NO" dirty="0"/>
              <a:t>Pass på at alle medlemmene er trygge og tør å ta ordet. </a:t>
            </a:r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368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Nestleders rolle		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dirty="0" err="1"/>
              <a:t>Nestlederen</a:t>
            </a:r>
            <a:r>
              <a:rPr lang="nn-NO" dirty="0"/>
              <a:t> er den høyre </a:t>
            </a:r>
            <a:r>
              <a:rPr lang="nn-NO" dirty="0" err="1"/>
              <a:t>hånda</a:t>
            </a:r>
            <a:r>
              <a:rPr lang="nn-NO" dirty="0"/>
              <a:t> til </a:t>
            </a:r>
            <a:r>
              <a:rPr lang="nn-NO" dirty="0" err="1"/>
              <a:t>lederen</a:t>
            </a:r>
            <a:r>
              <a:rPr lang="nn-NO" dirty="0"/>
              <a:t>. Er </a:t>
            </a:r>
            <a:r>
              <a:rPr lang="nn-NO" dirty="0" err="1"/>
              <a:t>lederen</a:t>
            </a:r>
            <a:r>
              <a:rPr lang="nn-NO" dirty="0"/>
              <a:t> borte, leder </a:t>
            </a:r>
            <a:r>
              <a:rPr lang="nn-NO" dirty="0" err="1"/>
              <a:t>nestlederen</a:t>
            </a:r>
            <a:r>
              <a:rPr lang="nn-NO" dirty="0"/>
              <a:t> møtet. </a:t>
            </a:r>
          </a:p>
          <a:p>
            <a:r>
              <a:rPr lang="nn-NO" dirty="0"/>
              <a:t>Dersom </a:t>
            </a:r>
            <a:r>
              <a:rPr lang="nn-NO" dirty="0" err="1"/>
              <a:t>lederen</a:t>
            </a:r>
            <a:r>
              <a:rPr lang="nn-NO" dirty="0"/>
              <a:t> har for mye å gjøre, kan </a:t>
            </a:r>
            <a:r>
              <a:rPr lang="nn-NO" dirty="0" err="1"/>
              <a:t>nestlederen</a:t>
            </a:r>
            <a:r>
              <a:rPr lang="nn-NO" dirty="0"/>
              <a:t> hjelpe til og overta noen </a:t>
            </a:r>
            <a:r>
              <a:rPr lang="nn-NO" dirty="0" err="1"/>
              <a:t>oppgaver</a:t>
            </a:r>
            <a:r>
              <a:rPr lang="nn-NO" dirty="0"/>
              <a:t>.</a:t>
            </a:r>
          </a:p>
          <a:p>
            <a:r>
              <a:rPr lang="nb-NO" dirty="0"/>
              <a:t>Ha god kontakt med lederen om hvordan det går med sakene. </a:t>
            </a:r>
          </a:p>
          <a:p>
            <a:r>
              <a:rPr lang="nb-NO" dirty="0"/>
              <a:t>Planlegg møtene sammen med koordinatoren og lederen. </a:t>
            </a:r>
          </a:p>
          <a:p>
            <a:r>
              <a:rPr lang="nb-NO" dirty="0"/>
              <a:t>Hold deg oppdatert om sakene. 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747" y="5160345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99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6BF39B2343644A9564493C38E29F2A" ma:contentTypeVersion="11" ma:contentTypeDescription="Opprett et nytt dokument." ma:contentTypeScope="" ma:versionID="66637496303a36b76a6b538f4c6ae08e">
  <xsd:schema xmlns:xsd="http://www.w3.org/2001/XMLSchema" xmlns:xs="http://www.w3.org/2001/XMLSchema" xmlns:p="http://schemas.microsoft.com/office/2006/metadata/properties" xmlns:ns2="bf76f19c-f3c2-47eb-94d9-9bfc3fda2e5b" xmlns:ns3="5f4326fb-9d76-45fc-a13a-a26095c81490" targetNamespace="http://schemas.microsoft.com/office/2006/metadata/properties" ma:root="true" ma:fieldsID="0217364274033274f3444de49ae31f13" ns2:_="" ns3:_="">
    <xsd:import namespace="bf76f19c-f3c2-47eb-94d9-9bfc3fda2e5b"/>
    <xsd:import namespace="5f4326fb-9d76-45fc-a13a-a26095c814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6f19c-f3c2-47eb-94d9-9bfc3fda2e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9c9de5fe-e690-41ee-8467-ed0433617b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326fb-9d76-45fc-a13a-a26095c814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ce4e431-e0b0-4c71-a5c5-863d3d7e3c3f}" ma:internalName="TaxCatchAll" ma:showField="CatchAllData" ma:web="d05f8cb7-11be-488f-8b92-c236aa4457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B4F4D1-25B7-43E1-A8C7-AAF38A02299E}"/>
</file>

<file path=customXml/itemProps2.xml><?xml version="1.0" encoding="utf-8"?>
<ds:datastoreItem xmlns:ds="http://schemas.openxmlformats.org/officeDocument/2006/customXml" ds:itemID="{4D017053-A394-4A08-A402-BF8AB505578E}"/>
</file>

<file path=docProps/app.xml><?xml version="1.0" encoding="utf-8"?>
<Properties xmlns="http://schemas.openxmlformats.org/officeDocument/2006/extended-properties" xmlns:vt="http://schemas.openxmlformats.org/officeDocument/2006/docPropsVTypes">
  <TotalTime>11630</TotalTime>
  <Words>881</Words>
  <Application>Microsoft Macintosh PowerPoint</Application>
  <PresentationFormat>Widescreen</PresentationFormat>
  <Paragraphs>81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HALLINGDAL UNGDOMSRÅD HUR 20. mars 2023</vt:lpstr>
      <vt:lpstr>Bakgrunn</vt:lpstr>
      <vt:lpstr>Målet med HUR er å </vt:lpstr>
      <vt:lpstr>Mandat for HUR</vt:lpstr>
      <vt:lpstr>Sammensetning</vt:lpstr>
      <vt:lpstr>Organisering</vt:lpstr>
      <vt:lpstr>Møter</vt:lpstr>
      <vt:lpstr>Leders oppgaver</vt:lpstr>
      <vt:lpstr>Nestleders rolle  </vt:lpstr>
      <vt:lpstr>Medieansvarlig</vt:lpstr>
      <vt:lpstr>Medlemmer</vt:lpstr>
      <vt:lpstr>Godtgjørelse</vt:lpstr>
      <vt:lpstr>Rett til fri fra skolen og møteplikt</vt:lpstr>
      <vt:lpstr>Budsjett</vt:lpstr>
    </vt:vector>
  </TitlesOfParts>
  <Company>IKT Hallingdal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Kommuenstyret i Hemsedal  8. september 2021</dc:title>
  <dc:creator>Linda Dalene Bjerke</dc:creator>
  <cp:lastModifiedBy>Jorun Utne</cp:lastModifiedBy>
  <cp:revision>54</cp:revision>
  <dcterms:created xsi:type="dcterms:W3CDTF">2021-08-31T08:24:57Z</dcterms:created>
  <dcterms:modified xsi:type="dcterms:W3CDTF">2023-03-21T06:46:29Z</dcterms:modified>
</cp:coreProperties>
</file>